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sldIdLst>
    <p:sldId id="256" r:id="rId2"/>
    <p:sldId id="257" r:id="rId3"/>
  </p:sldIdLst>
  <p:sldSz cx="12192000" cy="6858000"/>
  <p:notesSz cx="6858000" cy="9144000"/>
  <p:defaultTextStyle>
    <a:defPPr>
      <a:defRPr lang="es-C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4B4D6FB-3E1D-47A8-B023-1D8577C4BF21}" v="1" dt="2026-10-29T18:36:08.88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4" d="100"/>
          <a:sy n="104" d="100"/>
        </p:scale>
        <p:origin x="284" y="8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10" Type="http://schemas.microsoft.com/office/2015/10/relationships/revisionInfo" Target="revisionInfo.xml"/><Relationship Id="rId4" Type="http://schemas.openxmlformats.org/officeDocument/2006/relationships/notesMaster" Target="notesMasters/notesMaster1.xml"/><Relationship Id="rId9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ebastian Quintero" userId="ea793ec9f2dc7c0a" providerId="LiveId" clId="{3E0A8854-3087-49F9-B18C-4C603C76B99C}"/>
    <pc:docChg chg="undo custSel delSld modSld">
      <pc:chgData name="Sebastian Quintero" userId="ea793ec9f2dc7c0a" providerId="LiveId" clId="{3E0A8854-3087-49F9-B18C-4C603C76B99C}" dt="2026-10-29T18:36:17.195" v="157" actId="47"/>
      <pc:docMkLst>
        <pc:docMk/>
      </pc:docMkLst>
      <pc:sldChg chg="modSp mod">
        <pc:chgData name="Sebastian Quintero" userId="ea793ec9f2dc7c0a" providerId="LiveId" clId="{3E0A8854-3087-49F9-B18C-4C603C76B99C}" dt="2026-10-29T18:35:41.745" v="146" actId="1076"/>
        <pc:sldMkLst>
          <pc:docMk/>
          <pc:sldMk cId="1536238474" sldId="256"/>
        </pc:sldMkLst>
        <pc:picChg chg="mod">
          <ac:chgData name="Sebastian Quintero" userId="ea793ec9f2dc7c0a" providerId="LiveId" clId="{3E0A8854-3087-49F9-B18C-4C603C76B99C}" dt="2026-10-29T18:35:41.745" v="146" actId="1076"/>
          <ac:picMkLst>
            <pc:docMk/>
            <pc:sldMk cId="1536238474" sldId="256"/>
            <ac:picMk id="9" creationId="{DD923437-20EB-4E37-B352-8A25915CCE3B}"/>
          </ac:picMkLst>
        </pc:picChg>
      </pc:sldChg>
      <pc:sldChg chg="addSp modSp mod">
        <pc:chgData name="Sebastian Quintero" userId="ea793ec9f2dc7c0a" providerId="LiveId" clId="{3E0A8854-3087-49F9-B18C-4C603C76B99C}" dt="2026-10-29T18:36:12.270" v="156" actId="1076"/>
        <pc:sldMkLst>
          <pc:docMk/>
          <pc:sldMk cId="1248756952" sldId="257"/>
        </pc:sldMkLst>
        <pc:spChg chg="mod">
          <ac:chgData name="Sebastian Quintero" userId="ea793ec9f2dc7c0a" providerId="LiveId" clId="{3E0A8854-3087-49F9-B18C-4C603C76B99C}" dt="2026-10-29T18:36:00.651" v="152" actId="14100"/>
          <ac:spMkLst>
            <pc:docMk/>
            <pc:sldMk cId="1248756952" sldId="257"/>
            <ac:spMk id="6" creationId="{B529D7A5-0132-451B-B321-B88EAAE78436}"/>
          </ac:spMkLst>
        </pc:spChg>
        <pc:spChg chg="mod">
          <ac:chgData name="Sebastian Quintero" userId="ea793ec9f2dc7c0a" providerId="LiveId" clId="{3E0A8854-3087-49F9-B18C-4C603C76B99C}" dt="2026-10-29T18:36:04.343" v="153" actId="14100"/>
          <ac:spMkLst>
            <pc:docMk/>
            <pc:sldMk cId="1248756952" sldId="257"/>
            <ac:spMk id="7" creationId="{27E5F62C-A371-4D74-824E-F826EF4EE859}"/>
          </ac:spMkLst>
        </pc:spChg>
        <pc:spChg chg="mod">
          <ac:chgData name="Sebastian Quintero" userId="ea793ec9f2dc7c0a" providerId="LiveId" clId="{3E0A8854-3087-49F9-B18C-4C603C76B99C}" dt="2026-10-29T18:34:48.912" v="128" actId="1076"/>
          <ac:spMkLst>
            <pc:docMk/>
            <pc:sldMk cId="1248756952" sldId="257"/>
            <ac:spMk id="8" creationId="{1B397067-9A34-4F27-97F4-D5B22A506AF8}"/>
          </ac:spMkLst>
        </pc:spChg>
        <pc:spChg chg="mod">
          <ac:chgData name="Sebastian Quintero" userId="ea793ec9f2dc7c0a" providerId="LiveId" clId="{3E0A8854-3087-49F9-B18C-4C603C76B99C}" dt="2026-10-29T18:35:06.012" v="137" actId="1076"/>
          <ac:spMkLst>
            <pc:docMk/>
            <pc:sldMk cId="1248756952" sldId="257"/>
            <ac:spMk id="9" creationId="{10FB37D5-97DE-4409-8412-85274F0CD836}"/>
          </ac:spMkLst>
        </pc:spChg>
        <pc:spChg chg="mod">
          <ac:chgData name="Sebastian Quintero" userId="ea793ec9f2dc7c0a" providerId="LiveId" clId="{3E0A8854-3087-49F9-B18C-4C603C76B99C}" dt="2026-10-29T18:35:56.065" v="151" actId="14100"/>
          <ac:spMkLst>
            <pc:docMk/>
            <pc:sldMk cId="1248756952" sldId="257"/>
            <ac:spMk id="10" creationId="{A891AEE5-5E97-4027-8B0D-E6E9F2CA5CE2}"/>
          </ac:spMkLst>
        </pc:spChg>
        <pc:picChg chg="add mod">
          <ac:chgData name="Sebastian Quintero" userId="ea793ec9f2dc7c0a" providerId="LiveId" clId="{3E0A8854-3087-49F9-B18C-4C603C76B99C}" dt="2026-10-29T18:35:51.269" v="150" actId="1076"/>
          <ac:picMkLst>
            <pc:docMk/>
            <pc:sldMk cId="1248756952" sldId="257"/>
            <ac:picMk id="16" creationId="{96759A8E-5007-5768-07E2-435D9D849A9E}"/>
          </ac:picMkLst>
        </pc:picChg>
        <pc:picChg chg="add mod">
          <ac:chgData name="Sebastian Quintero" userId="ea793ec9f2dc7c0a" providerId="LiveId" clId="{3E0A8854-3087-49F9-B18C-4C603C76B99C}" dt="2026-10-29T18:36:12.270" v="156" actId="1076"/>
          <ac:picMkLst>
            <pc:docMk/>
            <pc:sldMk cId="1248756952" sldId="257"/>
            <ac:picMk id="18" creationId="{098E52AC-6326-B263-4B29-961CCD16DD92}"/>
          </ac:picMkLst>
        </pc:picChg>
        <pc:picChg chg="add mod">
          <ac:chgData name="Sebastian Quintero" userId="ea793ec9f2dc7c0a" providerId="LiveId" clId="{3E0A8854-3087-49F9-B18C-4C603C76B99C}" dt="2026-10-29T18:35:48.551" v="149" actId="1076"/>
          <ac:picMkLst>
            <pc:docMk/>
            <pc:sldMk cId="1248756952" sldId="257"/>
            <ac:picMk id="20" creationId="{3F0A2383-1FA8-1481-A940-926535BDC4E4}"/>
          </ac:picMkLst>
        </pc:picChg>
        <pc:picChg chg="add mod">
          <ac:chgData name="Sebastian Quintero" userId="ea793ec9f2dc7c0a" providerId="LiveId" clId="{3E0A8854-3087-49F9-B18C-4C603C76B99C}" dt="2026-10-29T18:36:12.270" v="156" actId="1076"/>
          <ac:picMkLst>
            <pc:docMk/>
            <pc:sldMk cId="1248756952" sldId="257"/>
            <ac:picMk id="21" creationId="{003594A0-2D76-100D-D855-304A138236BE}"/>
          </ac:picMkLst>
        </pc:picChg>
        <pc:picChg chg="add mod">
          <ac:chgData name="Sebastian Quintero" userId="ea793ec9f2dc7c0a" providerId="LiveId" clId="{3E0A8854-3087-49F9-B18C-4C603C76B99C}" dt="2026-10-29T18:36:12.270" v="156" actId="1076"/>
          <ac:picMkLst>
            <pc:docMk/>
            <pc:sldMk cId="1248756952" sldId="257"/>
            <ac:picMk id="22" creationId="{E91B1D35-C547-A190-451F-DECF340B27D4}"/>
          </ac:picMkLst>
        </pc:picChg>
      </pc:sldChg>
      <pc:sldChg chg="modSp del mod">
        <pc:chgData name="Sebastian Quintero" userId="ea793ec9f2dc7c0a" providerId="LiveId" clId="{3E0A8854-3087-49F9-B18C-4C603C76B99C}" dt="2026-10-29T18:36:17.195" v="157" actId="47"/>
        <pc:sldMkLst>
          <pc:docMk/>
          <pc:sldMk cId="3451322373" sldId="258"/>
        </pc:sldMkLst>
        <pc:spChg chg="mod">
          <ac:chgData name="Sebastian Quintero" userId="ea793ec9f2dc7c0a" providerId="LiveId" clId="{3E0A8854-3087-49F9-B18C-4C603C76B99C}" dt="2026-10-29T18:34:00.912" v="55" actId="20577"/>
          <ac:spMkLst>
            <pc:docMk/>
            <pc:sldMk cId="3451322373" sldId="258"/>
            <ac:spMk id="5" creationId="{1F2917F3-4E84-4C5A-3EAC-04FAE1448339}"/>
          </ac:spMkLst>
        </pc:spChg>
        <pc:spChg chg="mod">
          <ac:chgData name="Sebastian Quintero" userId="ea793ec9f2dc7c0a" providerId="LiveId" clId="{3E0A8854-3087-49F9-B18C-4C603C76B99C}" dt="2026-10-29T18:34:02.149" v="56" actId="1076"/>
          <ac:spMkLst>
            <pc:docMk/>
            <pc:sldMk cId="3451322373" sldId="258"/>
            <ac:spMk id="6" creationId="{F25C2B6D-E48C-A623-9C8E-20310D2425C3}"/>
          </ac:spMkLst>
        </pc:spChg>
        <pc:spChg chg="mod">
          <ac:chgData name="Sebastian Quintero" userId="ea793ec9f2dc7c0a" providerId="LiveId" clId="{3E0A8854-3087-49F9-B18C-4C603C76B99C}" dt="2026-10-29T18:34:17.240" v="114" actId="20577"/>
          <ac:spMkLst>
            <pc:docMk/>
            <pc:sldMk cId="3451322373" sldId="258"/>
            <ac:spMk id="8" creationId="{8262FC53-E8F4-66BF-317A-F7BCAAFE664E}"/>
          </ac:spMkLst>
        </pc:spChg>
        <pc:spChg chg="mod">
          <ac:chgData name="Sebastian Quintero" userId="ea793ec9f2dc7c0a" providerId="LiveId" clId="{3E0A8854-3087-49F9-B18C-4C603C76B99C}" dt="2026-10-29T18:34:22.412" v="120" actId="20577"/>
          <ac:spMkLst>
            <pc:docMk/>
            <pc:sldMk cId="3451322373" sldId="258"/>
            <ac:spMk id="9" creationId="{221859B2-3D8E-9B86-8D68-D2C682024F88}"/>
          </ac:spMkLst>
        </pc:spChg>
      </pc:sldChg>
      <pc:sldChg chg="del">
        <pc:chgData name="Sebastian Quintero" userId="ea793ec9f2dc7c0a" providerId="LiveId" clId="{3E0A8854-3087-49F9-B18C-4C603C76B99C}" dt="2026-10-29T18:33:40.215" v="0" actId="47"/>
        <pc:sldMkLst>
          <pc:docMk/>
          <pc:sldMk cId="4010782707" sldId="259"/>
        </pc:sldMkLst>
      </pc:sldChg>
      <pc:sldChg chg="del">
        <pc:chgData name="Sebastian Quintero" userId="ea793ec9f2dc7c0a" providerId="LiveId" clId="{3E0A8854-3087-49F9-B18C-4C603C76B99C}" dt="2026-10-29T18:33:40.215" v="0" actId="47"/>
        <pc:sldMkLst>
          <pc:docMk/>
          <pc:sldMk cId="993005237" sldId="260"/>
        </pc:sldMkLst>
      </pc:sldChg>
      <pc:sldChg chg="del">
        <pc:chgData name="Sebastian Quintero" userId="ea793ec9f2dc7c0a" providerId="LiveId" clId="{3E0A8854-3087-49F9-B18C-4C603C76B99C}" dt="2026-10-29T18:33:40.215" v="0" actId="47"/>
        <pc:sldMkLst>
          <pc:docMk/>
          <pc:sldMk cId="534391557" sldId="261"/>
        </pc:sldMkLst>
      </pc:sldChg>
      <pc:sldChg chg="del">
        <pc:chgData name="Sebastian Quintero" userId="ea793ec9f2dc7c0a" providerId="LiveId" clId="{3E0A8854-3087-49F9-B18C-4C603C76B99C}" dt="2026-10-29T18:33:40.215" v="0" actId="47"/>
        <pc:sldMkLst>
          <pc:docMk/>
          <pc:sldMk cId="520975858" sldId="262"/>
        </pc:sldMkLst>
      </pc:sldChg>
      <pc:sldChg chg="del">
        <pc:chgData name="Sebastian Quintero" userId="ea793ec9f2dc7c0a" providerId="LiveId" clId="{3E0A8854-3087-49F9-B18C-4C603C76B99C}" dt="2026-10-29T18:33:40.215" v="0" actId="47"/>
        <pc:sldMkLst>
          <pc:docMk/>
          <pc:sldMk cId="1689705691" sldId="263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"/>
          <p:cNvSpPr>
            <a:spLocks noGrp="1"/>
          </p:cNvSpPr>
          <p:nvPr>
            <p:ph type="hdr" sz="quarter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" name="Date Placeholder"/>
          <p:cNvSpPr>
            <a:spLocks noGrp="1"/>
          </p:cNvSpPr>
          <p:nvPr>
            <p:ph type="dt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4" name="Slide Image Placeholder"/>
          <p:cNvSpPr>
            <a:spLocks noGrp="1" noRot="1" noChangeAspect="1"/>
          </p:cNvSpPr>
          <p:nvPr>
            <p:ph type="sldImg" idx="2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5" name="Notes Placeholder"/>
          <p:cNvSpPr>
            <a:spLocks noGrp="1"/>
          </p:cNvSpPr>
          <p:nvPr>
            <p:ph type="body" sz="quarter" idx="3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6" name="Footer Placeholder"/>
          <p:cNvSpPr>
            <a:spLocks noGrp="1"/>
          </p:cNvSpPr>
          <p:nvPr>
            <p:ph type="ftr" sz="quarter" idx="4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7" name="Slide Number Placeholder"/>
          <p:cNvSpPr>
            <a:spLocks noGrp="1"/>
          </p:cNvSpPr>
          <p:nvPr>
            <p:ph type="sldNum" sz="quarter" idx="5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/>
    </a:lvl1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">
            <a:extLst>
              <a:ext uri="{FF2B5EF4-FFF2-40B4-BE49-F238E27FC236}">
                <a16:creationId xmlns:a16="http://schemas.microsoft.com/office/drawing/2014/main" id="{656677BF-B6F2-496C-915B-B1CB62D28C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2590800"/>
            <a:ext cx="9753600" cy="9906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ctr">
            <a:normAutofit/>
          </a:bodyPr>
          <a:lstStyle>
            <a:defPPr algn="ctr"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>
            <a:endParaRPr/>
          </a:p>
        </p:txBody>
      </p:sp>
      <p:sp>
        <p:nvSpPr>
          <p:cNvPr id="2" name="Subtitle">
            <a:extLst>
              <a:ext uri="{FF2B5EF4-FFF2-40B4-BE49-F238E27FC236}">
                <a16:creationId xmlns:a16="http://schemas.microsoft.com/office/drawing/2014/main" id="{94BC1054-49E5-4BD7-9664-8E043FDFD8F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828800" y="3771900"/>
            <a:ext cx="8534400" cy="7620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ctr">
            <a:normAutofit/>
          </a:bodyPr>
          <a:lstStyle>
            <a:defPPr algn="ctr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ction title">
            <a:extLst>
              <a:ext uri="{FF2B5EF4-FFF2-40B4-BE49-F238E27FC236}">
                <a16:creationId xmlns:a16="http://schemas.microsoft.com/office/drawing/2014/main" id="{656B6F80-5B82-41C0-9B40-109EE0C550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2857500"/>
            <a:ext cx="9753600" cy="11430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ctr">
            <a:normAutofit/>
          </a:bodyPr>
          <a:lstStyle>
            <a:defPPr algn="ctr"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Bod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">
            <a:extLst>
              <a:ext uri="{FF2B5EF4-FFF2-40B4-BE49-F238E27FC236}">
                <a16:creationId xmlns:a16="http://schemas.microsoft.com/office/drawing/2014/main" id="{FB0A35F5-2BD1-4A4E-87C6-F21AF29B14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533400"/>
            <a:ext cx="10820400" cy="838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>
            <a:endParaRPr/>
          </a:p>
        </p:txBody>
      </p:sp>
      <p:sp>
        <p:nvSpPr>
          <p:cNvPr id="2" name="Body">
            <a:extLst>
              <a:ext uri="{FF2B5EF4-FFF2-40B4-BE49-F238E27FC236}">
                <a16:creationId xmlns:a16="http://schemas.microsoft.com/office/drawing/2014/main" id="{6325CE8C-7A37-4AFD-91E3-A8DFD5C1167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5800" y="1905000"/>
            <a:ext cx="10820400" cy="4267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Two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">
            <a:extLst>
              <a:ext uri="{FF2B5EF4-FFF2-40B4-BE49-F238E27FC236}">
                <a16:creationId xmlns:a16="http://schemas.microsoft.com/office/drawing/2014/main" id="{581DA68D-BC76-4A32-9320-079D528D91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533400"/>
            <a:ext cx="10820400" cy="838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>
            <a:endParaRPr/>
          </a:p>
        </p:txBody>
      </p:sp>
      <p:sp>
        <p:nvSpPr>
          <p:cNvPr id="2" name="Left column">
            <a:extLst>
              <a:ext uri="{FF2B5EF4-FFF2-40B4-BE49-F238E27FC236}">
                <a16:creationId xmlns:a16="http://schemas.microsoft.com/office/drawing/2014/main" id="{0D7ADD95-3B38-47F0-98C3-DB751C640E9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5800" y="1905000"/>
            <a:ext cx="5029200" cy="4267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>
            <a:endParaRPr/>
          </a:p>
        </p:txBody>
      </p:sp>
      <p:sp>
        <p:nvSpPr>
          <p:cNvPr id="3" name="Right column">
            <a:extLst>
              <a:ext uri="{FF2B5EF4-FFF2-40B4-BE49-F238E27FC236}">
                <a16:creationId xmlns:a16="http://schemas.microsoft.com/office/drawing/2014/main" id="{7E9BA085-88A7-4778-A784-6B557102D14E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6477000" y="1905000"/>
            <a:ext cx="5029200" cy="4267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On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">
            <a:extLst>
              <a:ext uri="{FF2B5EF4-FFF2-40B4-BE49-F238E27FC236}">
                <a16:creationId xmlns:a16="http://schemas.microsoft.com/office/drawing/2014/main" id="{F6C26245-4F42-4A1E-9FDF-9FB928452B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533400"/>
            <a:ext cx="10820400" cy="838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>
            <a:endParaRPr/>
          </a:p>
        </p:txBody>
      </p:sp>
      <p:sp>
        <p:nvSpPr>
          <p:cNvPr id="2" name="Left column">
            <a:extLst>
              <a:ext uri="{FF2B5EF4-FFF2-40B4-BE49-F238E27FC236}">
                <a16:creationId xmlns:a16="http://schemas.microsoft.com/office/drawing/2014/main" id="{EC199AB3-2598-4A65-8B67-6B161DDBB12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5800" y="1905000"/>
            <a:ext cx="5029200" cy="4267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Mast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</p:sldLayoutIdLst>
  <p:txStyles>
    <p:titleStyle>
      <a:lvl1pPr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ángulo 9">
            <a:extLst>
              <a:ext uri="{FF2B5EF4-FFF2-40B4-BE49-F238E27FC236}">
                <a16:creationId xmlns:a16="http://schemas.microsoft.com/office/drawing/2014/main" id="{8F80F7AF-0F57-4723-93DA-2C6CE965373D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5038725"/>
          </a:xfrm>
          <a:prstGeom prst="rect">
            <a:avLst/>
          </a:prstGeom>
          <a:gradFill>
            <a:gsLst>
              <a:gs pos="0">
                <a:srgbClr val="86313B"/>
              </a:gs>
              <a:gs pos="48000">
                <a:srgbClr val="A94443"/>
              </a:gs>
              <a:gs pos="100000">
                <a:srgbClr val="DB8868"/>
              </a:gs>
            </a:gsLst>
            <a:lin ang="0"/>
          </a:gradFill>
          <a:ln w="0">
            <a:noFill/>
            <a:prstDash val="solid"/>
          </a:ln>
        </p:spPr>
        <p:txBody>
          <a:bodyPr/>
          <a:lstStyle/>
          <a:p>
            <a:endParaRPr lang="es-CO"/>
          </a:p>
        </p:txBody>
      </p:sp>
      <p:sp>
        <p:nvSpPr>
          <p:cNvPr id="3" name="Rectángulo 2">
            <a:extLst>
              <a:ext uri="{FF2B5EF4-FFF2-40B4-BE49-F238E27FC236}">
                <a16:creationId xmlns:a16="http://schemas.microsoft.com/office/drawing/2014/main" id="{DB82C9BE-4CC4-4601-AA17-166947ECDB49}"/>
              </a:ext>
            </a:extLst>
          </p:cNvPr>
          <p:cNvSpPr>
            <a:spLocks noGrp="1"/>
          </p:cNvSpPr>
          <p:nvPr/>
        </p:nvSpPr>
        <p:spPr>
          <a:xfrm>
            <a:off x="838200" y="485775"/>
            <a:ext cx="10515600" cy="1971675"/>
          </a:xfrm>
          <a:prstGeom prst="rect">
            <a:avLst/>
          </a:prstGeom>
          <a:solidFill>
            <a:srgbClr val="FFF9F4"/>
          </a:solidFill>
          <a:ln w="0">
            <a:noFill/>
            <a:prstDash val="solid"/>
          </a:ln>
        </p:spPr>
        <p:txBody>
          <a:bodyPr/>
          <a:lstStyle/>
          <a:p>
            <a:endParaRPr lang="es-CO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F5D7CAC6-360B-4BF2-8D64-2547F3610DB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3493133" y="581025"/>
            <a:ext cx="5205734" cy="1733550"/>
          </a:xfrm>
          <a:prstGeom prst="rect">
            <a:avLst/>
          </a:prstGeom>
        </p:spPr>
      </p:pic>
      <p:sp>
        <p:nvSpPr>
          <p:cNvPr id="5" name="Rectángulo 4">
            <a:extLst>
              <a:ext uri="{FF2B5EF4-FFF2-40B4-BE49-F238E27FC236}">
                <a16:creationId xmlns:a16="http://schemas.microsoft.com/office/drawing/2014/main" id="{4573B495-6405-4A5E-BD54-28F5E3A43EDE}"/>
              </a:ext>
            </a:extLst>
          </p:cNvPr>
          <p:cNvSpPr>
            <a:spLocks noGrp="1"/>
          </p:cNvSpPr>
          <p:nvPr/>
        </p:nvSpPr>
        <p:spPr>
          <a:xfrm>
            <a:off x="1104900" y="2952750"/>
            <a:ext cx="9982200" cy="895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>
            <a:normAutofit/>
          </a:bodyPr>
          <a:lstStyle>
            <a:defPPr algn="ctr">
              <a:defRPr sz="3600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defPPr>
            <a:lvl1pPr algn="ctr">
              <a:defRPr sz="3600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1pPr>
            <a:lvl2pPr algn="ctr">
              <a:defRPr sz="3600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2pPr>
            <a:lvl3pPr algn="ctr">
              <a:defRPr sz="3600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3pPr>
            <a:lvl4pPr algn="ctr">
              <a:defRPr sz="3600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4pPr>
            <a:lvl5pPr algn="ctr">
              <a:defRPr sz="3600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5pPr>
            <a:lvl6pPr algn="ctr">
              <a:defRPr sz="3600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6pPr>
            <a:lvl7pPr algn="ctr">
              <a:defRPr sz="3600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7pPr>
            <a:lvl8pPr algn="ctr">
              <a:defRPr sz="3600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8pPr>
            <a:lvl9pPr algn="ctr">
              <a:defRPr sz="3600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9pPr>
          </a:lstStyle>
          <a:p>
            <a:pPr algn="ctr">
              <a:defRPr sz="3600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pPr>
            <a:r>
              <a:rPr sz="3600" b="1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[TÍTULO DE LA PONENCIA]</a:t>
            </a:r>
          </a:p>
        </p:txBody>
      </p:sp>
      <p:sp>
        <p:nvSpPr>
          <p:cNvPr id="6" name="Rectángulo 5">
            <a:extLst>
              <a:ext uri="{FF2B5EF4-FFF2-40B4-BE49-F238E27FC236}">
                <a16:creationId xmlns:a16="http://schemas.microsoft.com/office/drawing/2014/main" id="{568E1B9D-2095-40AB-A2FD-B9650630ADDF}"/>
              </a:ext>
            </a:extLst>
          </p:cNvPr>
          <p:cNvSpPr>
            <a:spLocks noGrp="1"/>
          </p:cNvSpPr>
          <p:nvPr/>
        </p:nvSpPr>
        <p:spPr>
          <a:xfrm>
            <a:off x="1524000" y="3933825"/>
            <a:ext cx="9144000" cy="495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>
            <a:normAutofit/>
          </a:bodyPr>
          <a:lstStyle>
            <a:defPPr algn="ctr">
              <a:defRPr sz="2025" b="0">
                <a:solidFill>
                  <a:srgbClr val="FFF3EC"/>
                </a:solidFill>
                <a:latin typeface="Aptos"/>
                <a:ea typeface="Aptos"/>
                <a:cs typeface="Aptos"/>
              </a:defRPr>
            </a:defPPr>
            <a:lvl1pPr algn="ctr">
              <a:defRPr sz="2025" b="0">
                <a:solidFill>
                  <a:srgbClr val="FFF3EC"/>
                </a:solidFill>
                <a:latin typeface="Aptos"/>
                <a:ea typeface="Aptos"/>
                <a:cs typeface="Aptos"/>
              </a:defRPr>
            </a:lvl1pPr>
            <a:lvl2pPr algn="ctr">
              <a:defRPr sz="2025" b="0">
                <a:solidFill>
                  <a:srgbClr val="FFF3EC"/>
                </a:solidFill>
                <a:latin typeface="Aptos"/>
                <a:ea typeface="Aptos"/>
                <a:cs typeface="Aptos"/>
              </a:defRPr>
            </a:lvl2pPr>
            <a:lvl3pPr algn="ctr">
              <a:defRPr sz="2025" b="0">
                <a:solidFill>
                  <a:srgbClr val="FFF3EC"/>
                </a:solidFill>
                <a:latin typeface="Aptos"/>
                <a:ea typeface="Aptos"/>
                <a:cs typeface="Aptos"/>
              </a:defRPr>
            </a:lvl3pPr>
            <a:lvl4pPr algn="ctr">
              <a:defRPr sz="2025" b="0">
                <a:solidFill>
                  <a:srgbClr val="FFF3EC"/>
                </a:solidFill>
                <a:latin typeface="Aptos"/>
                <a:ea typeface="Aptos"/>
                <a:cs typeface="Aptos"/>
              </a:defRPr>
            </a:lvl4pPr>
            <a:lvl5pPr algn="ctr">
              <a:defRPr sz="2025" b="0">
                <a:solidFill>
                  <a:srgbClr val="FFF3EC"/>
                </a:solidFill>
                <a:latin typeface="Aptos"/>
                <a:ea typeface="Aptos"/>
                <a:cs typeface="Aptos"/>
              </a:defRPr>
            </a:lvl5pPr>
            <a:lvl6pPr algn="ctr">
              <a:defRPr sz="2025" b="0">
                <a:solidFill>
                  <a:srgbClr val="FFF3EC"/>
                </a:solidFill>
                <a:latin typeface="Aptos"/>
                <a:ea typeface="Aptos"/>
                <a:cs typeface="Aptos"/>
              </a:defRPr>
            </a:lvl6pPr>
            <a:lvl7pPr algn="ctr">
              <a:defRPr sz="2025" b="0">
                <a:solidFill>
                  <a:srgbClr val="FFF3EC"/>
                </a:solidFill>
                <a:latin typeface="Aptos"/>
                <a:ea typeface="Aptos"/>
                <a:cs typeface="Aptos"/>
              </a:defRPr>
            </a:lvl7pPr>
            <a:lvl8pPr algn="ctr">
              <a:defRPr sz="2025" b="0">
                <a:solidFill>
                  <a:srgbClr val="FFF3EC"/>
                </a:solidFill>
                <a:latin typeface="Aptos"/>
                <a:ea typeface="Aptos"/>
                <a:cs typeface="Aptos"/>
              </a:defRPr>
            </a:lvl8pPr>
            <a:lvl9pPr algn="ctr">
              <a:defRPr sz="2025" b="0">
                <a:solidFill>
                  <a:srgbClr val="FFF3EC"/>
                </a:solidFill>
                <a:latin typeface="Aptos"/>
                <a:ea typeface="Aptos"/>
                <a:cs typeface="Aptos"/>
              </a:defRPr>
            </a:lvl9pPr>
          </a:lstStyle>
          <a:p>
            <a:pPr algn="ctr">
              <a:defRPr sz="2025" b="0">
                <a:solidFill>
                  <a:srgbClr val="FFF3EC"/>
                </a:solidFill>
                <a:latin typeface="Aptos"/>
                <a:ea typeface="Aptos"/>
                <a:cs typeface="Aptos"/>
              </a:defRPr>
            </a:pPr>
            <a:r>
              <a:rPr sz="2025" b="0">
                <a:solidFill>
                  <a:srgbClr val="FFF3EC"/>
                </a:solidFill>
                <a:latin typeface="Aptos"/>
                <a:ea typeface="Aptos"/>
                <a:cs typeface="Aptos"/>
              </a:rPr>
              <a:t>[Nombre del ponente · Institución · País]</a:t>
            </a: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BC54365D-4853-4D4C-BE70-D723AA82A64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/>
        </p:blipFill>
        <p:spPr>
          <a:xfrm>
            <a:off x="1146957" y="5724767"/>
            <a:ext cx="2346905" cy="785495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B4196433-6888-46AE-82ED-81234EDB478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/>
        </p:blipFill>
        <p:spPr>
          <a:xfrm>
            <a:off x="5110195" y="5524500"/>
            <a:ext cx="913091" cy="1174844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DD923437-20EB-4E37-B352-8A25915CCE3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/>
        </p:blipFill>
        <p:spPr>
          <a:xfrm>
            <a:off x="8894055" y="5631914"/>
            <a:ext cx="983671" cy="971199"/>
          </a:xfrm>
          <a:prstGeom prst="rect">
            <a:avLst/>
          </a:prstGeom>
        </p:spPr>
      </p:pic>
      <p:sp>
        <p:nvSpPr>
          <p:cNvPr id="12" name="Rectángulo 11">
            <a:extLst>
              <a:ext uri="{FF2B5EF4-FFF2-40B4-BE49-F238E27FC236}">
                <a16:creationId xmlns:a16="http://schemas.microsoft.com/office/drawing/2014/main" id="{FB4A684F-BA7F-2CD9-3307-B4406A1F8A0A}"/>
              </a:ext>
            </a:extLst>
          </p:cNvPr>
          <p:cNvSpPr>
            <a:spLocks noGrp="1"/>
          </p:cNvSpPr>
          <p:nvPr/>
        </p:nvSpPr>
        <p:spPr>
          <a:xfrm>
            <a:off x="494354" y="4946114"/>
            <a:ext cx="9667875" cy="685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>
            <a:normAutofit/>
          </a:bodyPr>
          <a:lstStyle>
            <a:defPPr algn="l">
              <a:defRPr sz="2325" b="1">
                <a:solidFill>
                  <a:srgbClr val="86313B"/>
                </a:solidFill>
                <a:latin typeface="Aptos"/>
                <a:ea typeface="Aptos"/>
                <a:cs typeface="Aptos"/>
              </a:defRPr>
            </a:defPPr>
            <a:lvl1pPr algn="l">
              <a:defRPr sz="2325" b="1">
                <a:solidFill>
                  <a:srgbClr val="86313B"/>
                </a:solidFill>
                <a:latin typeface="Aptos"/>
                <a:ea typeface="Aptos"/>
                <a:cs typeface="Aptos"/>
              </a:defRPr>
            </a:lvl1pPr>
            <a:lvl2pPr algn="l">
              <a:defRPr sz="2325" b="1">
                <a:solidFill>
                  <a:srgbClr val="86313B"/>
                </a:solidFill>
                <a:latin typeface="Aptos"/>
                <a:ea typeface="Aptos"/>
                <a:cs typeface="Aptos"/>
              </a:defRPr>
            </a:lvl2pPr>
            <a:lvl3pPr algn="l">
              <a:defRPr sz="2325" b="1">
                <a:solidFill>
                  <a:srgbClr val="86313B"/>
                </a:solidFill>
                <a:latin typeface="Aptos"/>
                <a:ea typeface="Aptos"/>
                <a:cs typeface="Aptos"/>
              </a:defRPr>
            </a:lvl3pPr>
            <a:lvl4pPr algn="l">
              <a:defRPr sz="2325" b="1">
                <a:solidFill>
                  <a:srgbClr val="86313B"/>
                </a:solidFill>
                <a:latin typeface="Aptos"/>
                <a:ea typeface="Aptos"/>
                <a:cs typeface="Aptos"/>
              </a:defRPr>
            </a:lvl4pPr>
            <a:lvl5pPr algn="l">
              <a:defRPr sz="2325" b="1">
                <a:solidFill>
                  <a:srgbClr val="86313B"/>
                </a:solidFill>
                <a:latin typeface="Aptos"/>
                <a:ea typeface="Aptos"/>
                <a:cs typeface="Aptos"/>
              </a:defRPr>
            </a:lvl5pPr>
            <a:lvl6pPr algn="l">
              <a:defRPr sz="2325" b="1">
                <a:solidFill>
                  <a:srgbClr val="86313B"/>
                </a:solidFill>
                <a:latin typeface="Aptos"/>
                <a:ea typeface="Aptos"/>
                <a:cs typeface="Aptos"/>
              </a:defRPr>
            </a:lvl6pPr>
            <a:lvl7pPr algn="l">
              <a:defRPr sz="2325" b="1">
                <a:solidFill>
                  <a:srgbClr val="86313B"/>
                </a:solidFill>
                <a:latin typeface="Aptos"/>
                <a:ea typeface="Aptos"/>
                <a:cs typeface="Aptos"/>
              </a:defRPr>
            </a:lvl7pPr>
            <a:lvl8pPr algn="l">
              <a:defRPr sz="2325" b="1">
                <a:solidFill>
                  <a:srgbClr val="86313B"/>
                </a:solidFill>
                <a:latin typeface="Aptos"/>
                <a:ea typeface="Aptos"/>
                <a:cs typeface="Aptos"/>
              </a:defRPr>
            </a:lvl8pPr>
            <a:lvl9pPr algn="l">
              <a:defRPr sz="2325" b="1">
                <a:solidFill>
                  <a:srgbClr val="86313B"/>
                </a:solidFill>
                <a:latin typeface="Aptos"/>
                <a:ea typeface="Aptos"/>
                <a:cs typeface="Aptos"/>
              </a:defRPr>
            </a:lvl9pPr>
          </a:lstStyle>
          <a:p>
            <a:pPr algn="l">
              <a:defRPr sz="2325" b="1">
                <a:solidFill>
                  <a:srgbClr val="86313B"/>
                </a:solidFill>
                <a:latin typeface="Aptos"/>
                <a:ea typeface="Aptos"/>
                <a:cs typeface="Aptos"/>
              </a:defRPr>
            </a:pPr>
            <a:r>
              <a:rPr lang="es-CO" sz="2325" b="1" dirty="0">
                <a:solidFill>
                  <a:srgbClr val="86313B"/>
                </a:solidFill>
                <a:latin typeface="Aptos"/>
                <a:ea typeface="Aptos"/>
                <a:cs typeface="Aptos"/>
              </a:rPr>
              <a:t>Organiza:</a:t>
            </a:r>
            <a:endParaRPr sz="2325" b="1" dirty="0">
              <a:solidFill>
                <a:srgbClr val="86313B"/>
              </a:solidFill>
              <a:latin typeface="Aptos"/>
              <a:ea typeface="Aptos"/>
              <a:cs typeface="Aptos"/>
            </a:endParaRPr>
          </a:p>
        </p:txBody>
      </p:sp>
    </p:spTree>
    <p:extLst>
      <p:ext uri="{BB962C8B-B14F-4D97-AF65-F5344CB8AC3E}">
        <p14:creationId xmlns:p14="http://schemas.microsoft.com/office/powerpoint/2010/main" val="153623847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9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ángulo 2">
            <a:extLst>
              <a:ext uri="{FF2B5EF4-FFF2-40B4-BE49-F238E27FC236}">
                <a16:creationId xmlns:a16="http://schemas.microsoft.com/office/drawing/2014/main" id="{98A8CE43-6149-42B2-92A3-A51BC466EC4A}"/>
              </a:ext>
            </a:extLst>
          </p:cNvPr>
          <p:cNvSpPr>
            <a:spLocks noGrp="1"/>
          </p:cNvSpPr>
          <p:nvPr/>
        </p:nvSpPr>
        <p:spPr>
          <a:xfrm>
            <a:off x="8124825" y="428625"/>
            <a:ext cx="3248025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>
            <a:normAutofit/>
          </a:bodyPr>
          <a:lstStyle>
            <a:defPPr algn="r">
              <a:defRPr sz="1275" b="1">
                <a:solidFill>
                  <a:srgbClr val="86313B"/>
                </a:solidFill>
                <a:latin typeface="Aptos"/>
                <a:ea typeface="Aptos"/>
                <a:cs typeface="Aptos"/>
              </a:defRPr>
            </a:defPPr>
            <a:lvl1pPr algn="r">
              <a:defRPr sz="1275" b="1">
                <a:solidFill>
                  <a:srgbClr val="86313B"/>
                </a:solidFill>
                <a:latin typeface="Aptos"/>
                <a:ea typeface="Aptos"/>
                <a:cs typeface="Aptos"/>
              </a:defRPr>
            </a:lvl1pPr>
            <a:lvl2pPr algn="r">
              <a:defRPr sz="1275" b="1">
                <a:solidFill>
                  <a:srgbClr val="86313B"/>
                </a:solidFill>
                <a:latin typeface="Aptos"/>
                <a:ea typeface="Aptos"/>
                <a:cs typeface="Aptos"/>
              </a:defRPr>
            </a:lvl2pPr>
            <a:lvl3pPr algn="r">
              <a:defRPr sz="1275" b="1">
                <a:solidFill>
                  <a:srgbClr val="86313B"/>
                </a:solidFill>
                <a:latin typeface="Aptos"/>
                <a:ea typeface="Aptos"/>
                <a:cs typeface="Aptos"/>
              </a:defRPr>
            </a:lvl3pPr>
            <a:lvl4pPr algn="r">
              <a:defRPr sz="1275" b="1">
                <a:solidFill>
                  <a:srgbClr val="86313B"/>
                </a:solidFill>
                <a:latin typeface="Aptos"/>
                <a:ea typeface="Aptos"/>
                <a:cs typeface="Aptos"/>
              </a:defRPr>
            </a:lvl4pPr>
            <a:lvl5pPr algn="r">
              <a:defRPr sz="1275" b="1">
                <a:solidFill>
                  <a:srgbClr val="86313B"/>
                </a:solidFill>
                <a:latin typeface="Aptos"/>
                <a:ea typeface="Aptos"/>
                <a:cs typeface="Aptos"/>
              </a:defRPr>
            </a:lvl5pPr>
            <a:lvl6pPr algn="r">
              <a:defRPr sz="1275" b="1">
                <a:solidFill>
                  <a:srgbClr val="86313B"/>
                </a:solidFill>
                <a:latin typeface="Aptos"/>
                <a:ea typeface="Aptos"/>
                <a:cs typeface="Aptos"/>
              </a:defRPr>
            </a:lvl6pPr>
            <a:lvl7pPr algn="r">
              <a:defRPr sz="1275" b="1">
                <a:solidFill>
                  <a:srgbClr val="86313B"/>
                </a:solidFill>
                <a:latin typeface="Aptos"/>
                <a:ea typeface="Aptos"/>
                <a:cs typeface="Aptos"/>
              </a:defRPr>
            </a:lvl7pPr>
            <a:lvl8pPr algn="r">
              <a:defRPr sz="1275" b="1">
                <a:solidFill>
                  <a:srgbClr val="86313B"/>
                </a:solidFill>
                <a:latin typeface="Aptos"/>
                <a:ea typeface="Aptos"/>
                <a:cs typeface="Aptos"/>
              </a:defRPr>
            </a:lvl8pPr>
            <a:lvl9pPr algn="r">
              <a:defRPr sz="1275" b="1">
                <a:solidFill>
                  <a:srgbClr val="86313B"/>
                </a:solidFill>
                <a:latin typeface="Aptos"/>
                <a:ea typeface="Aptos"/>
                <a:cs typeface="Aptos"/>
              </a:defRPr>
            </a:lvl9pPr>
          </a:lstStyle>
          <a:p>
            <a:pPr algn="r">
              <a:defRPr sz="1275" b="1">
                <a:solidFill>
                  <a:srgbClr val="86313B"/>
                </a:solidFill>
                <a:latin typeface="Aptos"/>
                <a:ea typeface="Aptos"/>
                <a:cs typeface="Aptos"/>
              </a:defRPr>
            </a:pPr>
            <a:r>
              <a:rPr sz="1275" b="1">
                <a:solidFill>
                  <a:srgbClr val="86313B"/>
                </a:solidFill>
                <a:latin typeface="Aptos"/>
                <a:ea typeface="Aptos"/>
                <a:cs typeface="Aptos"/>
              </a:rPr>
              <a:t>I SEMINARIO INTERNACIONAL</a:t>
            </a:r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345137C2-F190-422F-880B-D254AF9C4F7C}"/>
              </a:ext>
            </a:extLst>
          </p:cNvPr>
          <p:cNvSpPr>
            <a:spLocks noGrp="1"/>
          </p:cNvSpPr>
          <p:nvPr/>
        </p:nvSpPr>
        <p:spPr>
          <a:xfrm>
            <a:off x="9525" y="0"/>
            <a:ext cx="12192000" cy="1266825"/>
          </a:xfrm>
          <a:prstGeom prst="rect">
            <a:avLst/>
          </a:prstGeom>
          <a:gradFill>
            <a:gsLst>
              <a:gs pos="0">
                <a:srgbClr val="86313B"/>
              </a:gs>
              <a:gs pos="48000">
                <a:srgbClr val="A94443"/>
              </a:gs>
              <a:gs pos="100000">
                <a:srgbClr val="DB8868"/>
              </a:gs>
            </a:gsLst>
            <a:lin ang="0"/>
          </a:gradFill>
          <a:ln w="0">
            <a:noFill/>
            <a:prstDash val="solid"/>
          </a:ln>
        </p:spPr>
        <p:txBody>
          <a:bodyPr/>
          <a:lstStyle/>
          <a:p>
            <a:endParaRPr lang="es-CO"/>
          </a:p>
        </p:txBody>
      </p:sp>
      <p:sp>
        <p:nvSpPr>
          <p:cNvPr id="5" name="Rectángulo 4">
            <a:extLst>
              <a:ext uri="{FF2B5EF4-FFF2-40B4-BE49-F238E27FC236}">
                <a16:creationId xmlns:a16="http://schemas.microsoft.com/office/drawing/2014/main" id="{548B4E9F-0F22-4226-99C0-6870154469F0}"/>
              </a:ext>
            </a:extLst>
          </p:cNvPr>
          <p:cNvSpPr>
            <a:spLocks noGrp="1"/>
          </p:cNvSpPr>
          <p:nvPr/>
        </p:nvSpPr>
        <p:spPr>
          <a:xfrm>
            <a:off x="819150" y="228599"/>
            <a:ext cx="10687050" cy="8096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>
            <a:normAutofit/>
          </a:bodyPr>
          <a:lstStyle>
            <a:defPPr algn="l">
              <a:defRPr sz="3450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defPPr>
            <a:lvl1pPr algn="l">
              <a:defRPr sz="3450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1pPr>
            <a:lvl2pPr algn="l">
              <a:defRPr sz="3450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2pPr>
            <a:lvl3pPr algn="l">
              <a:defRPr sz="3450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3pPr>
            <a:lvl4pPr algn="l">
              <a:defRPr sz="3450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4pPr>
            <a:lvl5pPr algn="l">
              <a:defRPr sz="3450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5pPr>
            <a:lvl6pPr algn="l">
              <a:defRPr sz="3450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6pPr>
            <a:lvl7pPr algn="l">
              <a:defRPr sz="3450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7pPr>
            <a:lvl8pPr algn="l">
              <a:defRPr sz="3450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8pPr>
            <a:lvl9pPr algn="l">
              <a:defRPr sz="3450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9pPr>
          </a:lstStyle>
          <a:p>
            <a:pPr algn="l">
              <a:defRPr sz="3450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pPr>
            <a:r>
              <a:rPr sz="3450" b="1" dirty="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[TÍTULO DE LA DIAPOSITIVA]</a:t>
            </a:r>
          </a:p>
        </p:txBody>
      </p:sp>
      <p:sp>
        <p:nvSpPr>
          <p:cNvPr id="6" name="Rectángulo 5">
            <a:extLst>
              <a:ext uri="{FF2B5EF4-FFF2-40B4-BE49-F238E27FC236}">
                <a16:creationId xmlns:a16="http://schemas.microsoft.com/office/drawing/2014/main" id="{B529D7A5-0132-451B-B321-B88EAAE78436}"/>
              </a:ext>
            </a:extLst>
          </p:cNvPr>
          <p:cNvSpPr>
            <a:spLocks noGrp="1"/>
          </p:cNvSpPr>
          <p:nvPr/>
        </p:nvSpPr>
        <p:spPr>
          <a:xfrm>
            <a:off x="752475" y="1638300"/>
            <a:ext cx="10706100" cy="4067494"/>
          </a:xfrm>
          <a:prstGeom prst="rect">
            <a:avLst/>
          </a:prstGeom>
          <a:solidFill>
            <a:srgbClr val="F8EEE9"/>
          </a:solidFill>
          <a:ln w="0">
            <a:noFill/>
            <a:prstDash val="solid"/>
          </a:ln>
        </p:spPr>
        <p:txBody>
          <a:bodyPr/>
          <a:lstStyle/>
          <a:p>
            <a:endParaRPr lang="es-CO"/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27E5F62C-A371-4D74-824E-F826EF4EE859}"/>
              </a:ext>
            </a:extLst>
          </p:cNvPr>
          <p:cNvSpPr>
            <a:spLocks noGrp="1"/>
          </p:cNvSpPr>
          <p:nvPr/>
        </p:nvSpPr>
        <p:spPr>
          <a:xfrm>
            <a:off x="742950" y="1638300"/>
            <a:ext cx="76200" cy="4019934"/>
          </a:xfrm>
          <a:prstGeom prst="rect">
            <a:avLst/>
          </a:prstGeom>
          <a:solidFill>
            <a:srgbClr val="DB8868"/>
          </a:solidFill>
          <a:ln w="0">
            <a:noFill/>
            <a:prstDash val="solid"/>
          </a:ln>
        </p:spPr>
        <p:txBody>
          <a:bodyPr/>
          <a:lstStyle/>
          <a:p>
            <a:endParaRPr lang="es-CO"/>
          </a:p>
        </p:txBody>
      </p:sp>
      <p:sp>
        <p:nvSpPr>
          <p:cNvPr id="8" name="Rectángulo 7">
            <a:extLst>
              <a:ext uri="{FF2B5EF4-FFF2-40B4-BE49-F238E27FC236}">
                <a16:creationId xmlns:a16="http://schemas.microsoft.com/office/drawing/2014/main" id="{1B397067-9A34-4F27-97F4-D5B22A506AF8}"/>
              </a:ext>
            </a:extLst>
          </p:cNvPr>
          <p:cNvSpPr>
            <a:spLocks noGrp="1"/>
          </p:cNvSpPr>
          <p:nvPr/>
        </p:nvSpPr>
        <p:spPr>
          <a:xfrm>
            <a:off x="1133475" y="1638300"/>
            <a:ext cx="9667875" cy="685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>
            <a:normAutofit/>
          </a:bodyPr>
          <a:lstStyle>
            <a:defPPr algn="l">
              <a:defRPr sz="2325" b="1">
                <a:solidFill>
                  <a:srgbClr val="86313B"/>
                </a:solidFill>
                <a:latin typeface="Aptos"/>
                <a:ea typeface="Aptos"/>
                <a:cs typeface="Aptos"/>
              </a:defRPr>
            </a:defPPr>
            <a:lvl1pPr algn="l">
              <a:defRPr sz="2325" b="1">
                <a:solidFill>
                  <a:srgbClr val="86313B"/>
                </a:solidFill>
                <a:latin typeface="Aptos"/>
                <a:ea typeface="Aptos"/>
                <a:cs typeface="Aptos"/>
              </a:defRPr>
            </a:lvl1pPr>
            <a:lvl2pPr algn="l">
              <a:defRPr sz="2325" b="1">
                <a:solidFill>
                  <a:srgbClr val="86313B"/>
                </a:solidFill>
                <a:latin typeface="Aptos"/>
                <a:ea typeface="Aptos"/>
                <a:cs typeface="Aptos"/>
              </a:defRPr>
            </a:lvl2pPr>
            <a:lvl3pPr algn="l">
              <a:defRPr sz="2325" b="1">
                <a:solidFill>
                  <a:srgbClr val="86313B"/>
                </a:solidFill>
                <a:latin typeface="Aptos"/>
                <a:ea typeface="Aptos"/>
                <a:cs typeface="Aptos"/>
              </a:defRPr>
            </a:lvl3pPr>
            <a:lvl4pPr algn="l">
              <a:defRPr sz="2325" b="1">
                <a:solidFill>
                  <a:srgbClr val="86313B"/>
                </a:solidFill>
                <a:latin typeface="Aptos"/>
                <a:ea typeface="Aptos"/>
                <a:cs typeface="Aptos"/>
              </a:defRPr>
            </a:lvl4pPr>
            <a:lvl5pPr algn="l">
              <a:defRPr sz="2325" b="1">
                <a:solidFill>
                  <a:srgbClr val="86313B"/>
                </a:solidFill>
                <a:latin typeface="Aptos"/>
                <a:ea typeface="Aptos"/>
                <a:cs typeface="Aptos"/>
              </a:defRPr>
            </a:lvl5pPr>
            <a:lvl6pPr algn="l">
              <a:defRPr sz="2325" b="1">
                <a:solidFill>
                  <a:srgbClr val="86313B"/>
                </a:solidFill>
                <a:latin typeface="Aptos"/>
                <a:ea typeface="Aptos"/>
                <a:cs typeface="Aptos"/>
              </a:defRPr>
            </a:lvl6pPr>
            <a:lvl7pPr algn="l">
              <a:defRPr sz="2325" b="1">
                <a:solidFill>
                  <a:srgbClr val="86313B"/>
                </a:solidFill>
                <a:latin typeface="Aptos"/>
                <a:ea typeface="Aptos"/>
                <a:cs typeface="Aptos"/>
              </a:defRPr>
            </a:lvl7pPr>
            <a:lvl8pPr algn="l">
              <a:defRPr sz="2325" b="1">
                <a:solidFill>
                  <a:srgbClr val="86313B"/>
                </a:solidFill>
                <a:latin typeface="Aptos"/>
                <a:ea typeface="Aptos"/>
                <a:cs typeface="Aptos"/>
              </a:defRPr>
            </a:lvl8pPr>
            <a:lvl9pPr algn="l">
              <a:defRPr sz="2325" b="1">
                <a:solidFill>
                  <a:srgbClr val="86313B"/>
                </a:solidFill>
                <a:latin typeface="Aptos"/>
                <a:ea typeface="Aptos"/>
                <a:cs typeface="Aptos"/>
              </a:defRPr>
            </a:lvl9pPr>
          </a:lstStyle>
          <a:p>
            <a:pPr algn="l">
              <a:defRPr sz="2325" b="1">
                <a:solidFill>
                  <a:srgbClr val="86313B"/>
                </a:solidFill>
                <a:latin typeface="Aptos"/>
                <a:ea typeface="Aptos"/>
                <a:cs typeface="Aptos"/>
              </a:defRPr>
            </a:pPr>
            <a:r>
              <a:rPr sz="2325" b="1" dirty="0">
                <a:solidFill>
                  <a:srgbClr val="86313B"/>
                </a:solidFill>
                <a:latin typeface="Aptos"/>
                <a:ea typeface="Aptos"/>
                <a:cs typeface="Aptos"/>
              </a:rPr>
              <a:t>[Idea o </a:t>
            </a:r>
            <a:r>
              <a:rPr sz="2325" b="1" dirty="0" err="1">
                <a:solidFill>
                  <a:srgbClr val="86313B"/>
                </a:solidFill>
                <a:latin typeface="Aptos"/>
                <a:ea typeface="Aptos"/>
                <a:cs typeface="Aptos"/>
              </a:rPr>
              <a:t>resultado</a:t>
            </a:r>
            <a:r>
              <a:rPr sz="2325" b="1" dirty="0">
                <a:solidFill>
                  <a:srgbClr val="86313B"/>
                </a:solidFill>
                <a:latin typeface="Aptos"/>
                <a:ea typeface="Aptos"/>
                <a:cs typeface="Aptos"/>
              </a:rPr>
              <a:t> principal]</a:t>
            </a:r>
          </a:p>
        </p:txBody>
      </p:sp>
      <p:sp>
        <p:nvSpPr>
          <p:cNvPr id="9" name="Rectángulo 8">
            <a:extLst>
              <a:ext uri="{FF2B5EF4-FFF2-40B4-BE49-F238E27FC236}">
                <a16:creationId xmlns:a16="http://schemas.microsoft.com/office/drawing/2014/main" id="{10FB37D5-97DE-4409-8412-85274F0CD836}"/>
              </a:ext>
            </a:extLst>
          </p:cNvPr>
          <p:cNvSpPr>
            <a:spLocks noGrp="1"/>
          </p:cNvSpPr>
          <p:nvPr/>
        </p:nvSpPr>
        <p:spPr>
          <a:xfrm>
            <a:off x="1133475" y="2426541"/>
            <a:ext cx="9677400" cy="7334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>
            <a:normAutofit/>
          </a:bodyPr>
          <a:lstStyle>
            <a:defPPr algn="l">
              <a:defRPr sz="1875" b="0">
                <a:solidFill>
                  <a:srgbClr val="223642"/>
                </a:solidFill>
                <a:latin typeface="Aptos"/>
                <a:ea typeface="Aptos"/>
                <a:cs typeface="Aptos"/>
              </a:defRPr>
            </a:defPPr>
            <a:lvl1pPr algn="l">
              <a:defRPr sz="1875" b="0">
                <a:solidFill>
                  <a:srgbClr val="223642"/>
                </a:solidFill>
                <a:latin typeface="Aptos"/>
                <a:ea typeface="Aptos"/>
                <a:cs typeface="Aptos"/>
              </a:defRPr>
            </a:lvl1pPr>
            <a:lvl2pPr algn="l">
              <a:defRPr sz="1875" b="0">
                <a:solidFill>
                  <a:srgbClr val="223642"/>
                </a:solidFill>
                <a:latin typeface="Aptos"/>
                <a:ea typeface="Aptos"/>
                <a:cs typeface="Aptos"/>
              </a:defRPr>
            </a:lvl2pPr>
            <a:lvl3pPr algn="l">
              <a:defRPr sz="1875" b="0">
                <a:solidFill>
                  <a:srgbClr val="223642"/>
                </a:solidFill>
                <a:latin typeface="Aptos"/>
                <a:ea typeface="Aptos"/>
                <a:cs typeface="Aptos"/>
              </a:defRPr>
            </a:lvl3pPr>
            <a:lvl4pPr algn="l">
              <a:defRPr sz="1875" b="0">
                <a:solidFill>
                  <a:srgbClr val="223642"/>
                </a:solidFill>
                <a:latin typeface="Aptos"/>
                <a:ea typeface="Aptos"/>
                <a:cs typeface="Aptos"/>
              </a:defRPr>
            </a:lvl4pPr>
            <a:lvl5pPr algn="l">
              <a:defRPr sz="1875" b="0">
                <a:solidFill>
                  <a:srgbClr val="223642"/>
                </a:solidFill>
                <a:latin typeface="Aptos"/>
                <a:ea typeface="Aptos"/>
                <a:cs typeface="Aptos"/>
              </a:defRPr>
            </a:lvl5pPr>
            <a:lvl6pPr algn="l">
              <a:defRPr sz="1875" b="0">
                <a:solidFill>
                  <a:srgbClr val="223642"/>
                </a:solidFill>
                <a:latin typeface="Aptos"/>
                <a:ea typeface="Aptos"/>
                <a:cs typeface="Aptos"/>
              </a:defRPr>
            </a:lvl6pPr>
            <a:lvl7pPr algn="l">
              <a:defRPr sz="1875" b="0">
                <a:solidFill>
                  <a:srgbClr val="223642"/>
                </a:solidFill>
                <a:latin typeface="Aptos"/>
                <a:ea typeface="Aptos"/>
                <a:cs typeface="Aptos"/>
              </a:defRPr>
            </a:lvl7pPr>
            <a:lvl8pPr algn="l">
              <a:defRPr sz="1875" b="0">
                <a:solidFill>
                  <a:srgbClr val="223642"/>
                </a:solidFill>
                <a:latin typeface="Aptos"/>
                <a:ea typeface="Aptos"/>
                <a:cs typeface="Aptos"/>
              </a:defRPr>
            </a:lvl8pPr>
            <a:lvl9pPr algn="l">
              <a:defRPr sz="1875" b="0">
                <a:solidFill>
                  <a:srgbClr val="223642"/>
                </a:solidFill>
                <a:latin typeface="Aptos"/>
                <a:ea typeface="Aptos"/>
                <a:cs typeface="Aptos"/>
              </a:defRPr>
            </a:lvl9pPr>
          </a:lstStyle>
          <a:p>
            <a:pPr algn="l">
              <a:defRPr sz="1875" b="0">
                <a:solidFill>
                  <a:srgbClr val="223642"/>
                </a:solidFill>
                <a:latin typeface="Aptos"/>
                <a:ea typeface="Aptos"/>
                <a:cs typeface="Aptos"/>
              </a:defRPr>
            </a:pPr>
            <a:r>
              <a:rPr sz="1875" b="0" dirty="0">
                <a:solidFill>
                  <a:srgbClr val="223642"/>
                </a:solidFill>
                <a:latin typeface="Aptos"/>
                <a:ea typeface="Aptos"/>
                <a:cs typeface="Aptos"/>
              </a:rPr>
              <a:t>[</a:t>
            </a:r>
            <a:r>
              <a:rPr sz="1875" b="0" dirty="0" err="1">
                <a:solidFill>
                  <a:srgbClr val="223642"/>
                </a:solidFill>
                <a:latin typeface="Aptos"/>
                <a:ea typeface="Aptos"/>
                <a:cs typeface="Aptos"/>
              </a:rPr>
              <a:t>Inserte</a:t>
            </a:r>
            <a:r>
              <a:rPr sz="1875" b="0" dirty="0">
                <a:solidFill>
                  <a:srgbClr val="223642"/>
                </a:solidFill>
                <a:latin typeface="Aptos"/>
                <a:ea typeface="Aptos"/>
                <a:cs typeface="Aptos"/>
              </a:rPr>
              <a:t> </a:t>
            </a:r>
            <a:r>
              <a:rPr sz="1875" b="0" dirty="0" err="1">
                <a:solidFill>
                  <a:srgbClr val="223642"/>
                </a:solidFill>
                <a:latin typeface="Aptos"/>
                <a:ea typeface="Aptos"/>
                <a:cs typeface="Aptos"/>
              </a:rPr>
              <a:t>aquí</a:t>
            </a:r>
            <a:r>
              <a:rPr sz="1875" b="0" dirty="0">
                <a:solidFill>
                  <a:srgbClr val="223642"/>
                </a:solidFill>
                <a:latin typeface="Aptos"/>
                <a:ea typeface="Aptos"/>
                <a:cs typeface="Aptos"/>
              </a:rPr>
              <a:t> el </a:t>
            </a:r>
            <a:r>
              <a:rPr sz="1875" b="0" dirty="0" err="1">
                <a:solidFill>
                  <a:srgbClr val="223642"/>
                </a:solidFill>
                <a:latin typeface="Aptos"/>
                <a:ea typeface="Aptos"/>
                <a:cs typeface="Aptos"/>
              </a:rPr>
              <a:t>contenido</a:t>
            </a:r>
            <a:r>
              <a:rPr sz="1875" b="0" dirty="0">
                <a:solidFill>
                  <a:srgbClr val="223642"/>
                </a:solidFill>
                <a:latin typeface="Aptos"/>
                <a:ea typeface="Aptos"/>
                <a:cs typeface="Aptos"/>
              </a:rPr>
              <a:t>, </a:t>
            </a:r>
            <a:r>
              <a:rPr sz="1875" b="0" dirty="0" err="1">
                <a:solidFill>
                  <a:srgbClr val="223642"/>
                </a:solidFill>
                <a:latin typeface="Aptos"/>
                <a:ea typeface="Aptos"/>
                <a:cs typeface="Aptos"/>
              </a:rPr>
              <a:t>gráfico</a:t>
            </a:r>
            <a:r>
              <a:rPr sz="1875" b="0" dirty="0">
                <a:solidFill>
                  <a:srgbClr val="223642"/>
                </a:solidFill>
                <a:latin typeface="Aptos"/>
                <a:ea typeface="Aptos"/>
                <a:cs typeface="Aptos"/>
              </a:rPr>
              <a:t>, </a:t>
            </a:r>
            <a:r>
              <a:rPr sz="1875" b="0" dirty="0" err="1">
                <a:solidFill>
                  <a:srgbClr val="223642"/>
                </a:solidFill>
                <a:latin typeface="Aptos"/>
                <a:ea typeface="Aptos"/>
                <a:cs typeface="Aptos"/>
              </a:rPr>
              <a:t>figura</a:t>
            </a:r>
            <a:r>
              <a:rPr sz="1875" b="0" dirty="0">
                <a:solidFill>
                  <a:srgbClr val="223642"/>
                </a:solidFill>
                <a:latin typeface="Aptos"/>
                <a:ea typeface="Aptos"/>
                <a:cs typeface="Aptos"/>
              </a:rPr>
              <a:t> o </a:t>
            </a:r>
            <a:r>
              <a:rPr sz="1875" b="0" dirty="0" err="1">
                <a:solidFill>
                  <a:srgbClr val="223642"/>
                </a:solidFill>
                <a:latin typeface="Aptos"/>
                <a:ea typeface="Aptos"/>
                <a:cs typeface="Aptos"/>
              </a:rPr>
              <a:t>tabla</a:t>
            </a:r>
            <a:r>
              <a:rPr sz="1875" b="0" dirty="0">
                <a:solidFill>
                  <a:srgbClr val="223642"/>
                </a:solidFill>
                <a:latin typeface="Aptos"/>
                <a:ea typeface="Aptos"/>
                <a:cs typeface="Aptos"/>
              </a:rPr>
              <a:t>]</a:t>
            </a:r>
          </a:p>
        </p:txBody>
      </p:sp>
      <p:sp>
        <p:nvSpPr>
          <p:cNvPr id="10" name="Rectángulo 9">
            <a:extLst>
              <a:ext uri="{FF2B5EF4-FFF2-40B4-BE49-F238E27FC236}">
                <a16:creationId xmlns:a16="http://schemas.microsoft.com/office/drawing/2014/main" id="{A891AEE5-5E97-4027-8B0D-E6E9F2CA5CE2}"/>
              </a:ext>
            </a:extLst>
          </p:cNvPr>
          <p:cNvSpPr>
            <a:spLocks noGrp="1"/>
          </p:cNvSpPr>
          <p:nvPr/>
        </p:nvSpPr>
        <p:spPr>
          <a:xfrm>
            <a:off x="9525" y="5934395"/>
            <a:ext cx="12192000" cy="966563"/>
          </a:xfrm>
          <a:prstGeom prst="rect">
            <a:avLst/>
          </a:prstGeom>
          <a:solidFill>
            <a:srgbClr val="FFFFFF"/>
          </a:solidFill>
          <a:ln w="0">
            <a:noFill/>
            <a:prstDash val="solid"/>
          </a:ln>
        </p:spPr>
        <p:txBody>
          <a:bodyPr/>
          <a:lstStyle/>
          <a:p>
            <a:endParaRPr lang="es-CO" dirty="0"/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DCE0F7BF-0F47-4813-93C6-07278BC2C44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369133" y="5819423"/>
            <a:ext cx="3117720" cy="1038225"/>
          </a:xfrm>
          <a:prstGeom prst="rect">
            <a:avLst/>
          </a:prstGeom>
        </p:spPr>
      </p:pic>
      <p:pic>
        <p:nvPicPr>
          <p:cNvPr id="16" name="Imagen 15">
            <a:extLst>
              <a:ext uri="{FF2B5EF4-FFF2-40B4-BE49-F238E27FC236}">
                <a16:creationId xmlns:a16="http://schemas.microsoft.com/office/drawing/2014/main" id="{96759A8E-5007-5768-07E2-435D9D849A9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/>
        </p:blipFill>
        <p:spPr>
          <a:xfrm>
            <a:off x="4137646" y="6313536"/>
            <a:ext cx="939593" cy="314476"/>
          </a:xfrm>
          <a:prstGeom prst="rect">
            <a:avLst/>
          </a:prstGeom>
        </p:spPr>
      </p:pic>
      <p:pic>
        <p:nvPicPr>
          <p:cNvPr id="18" name="Imagen 17">
            <a:extLst>
              <a:ext uri="{FF2B5EF4-FFF2-40B4-BE49-F238E27FC236}">
                <a16:creationId xmlns:a16="http://schemas.microsoft.com/office/drawing/2014/main" id="{098E52AC-6326-B263-4B29-961CCD16DD9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/>
        </p:blipFill>
        <p:spPr>
          <a:xfrm>
            <a:off x="3612788" y="6269488"/>
            <a:ext cx="279725" cy="359913"/>
          </a:xfrm>
          <a:prstGeom prst="rect">
            <a:avLst/>
          </a:prstGeom>
        </p:spPr>
      </p:pic>
      <p:pic>
        <p:nvPicPr>
          <p:cNvPr id="20" name="Imagen 19">
            <a:extLst>
              <a:ext uri="{FF2B5EF4-FFF2-40B4-BE49-F238E27FC236}">
                <a16:creationId xmlns:a16="http://schemas.microsoft.com/office/drawing/2014/main" id="{3F0A2383-1FA8-1481-A940-926535BDC4E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/>
        </p:blipFill>
        <p:spPr>
          <a:xfrm>
            <a:off x="5322373" y="6269488"/>
            <a:ext cx="415642" cy="410372"/>
          </a:xfrm>
          <a:prstGeom prst="rect">
            <a:avLst/>
          </a:prstGeom>
        </p:spPr>
      </p:pic>
      <p:pic>
        <p:nvPicPr>
          <p:cNvPr id="21" name="Imagen 20">
            <a:extLst>
              <a:ext uri="{FF2B5EF4-FFF2-40B4-BE49-F238E27FC236}">
                <a16:creationId xmlns:a16="http://schemas.microsoft.com/office/drawing/2014/main" id="{003594A0-2D76-100D-D855-304A138236B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/>
        </p:blipFill>
        <p:spPr>
          <a:xfrm>
            <a:off x="4131510" y="6314925"/>
            <a:ext cx="939593" cy="314476"/>
          </a:xfrm>
          <a:prstGeom prst="rect">
            <a:avLst/>
          </a:prstGeom>
        </p:spPr>
      </p:pic>
      <p:pic>
        <p:nvPicPr>
          <p:cNvPr id="22" name="Imagen 21">
            <a:extLst>
              <a:ext uri="{FF2B5EF4-FFF2-40B4-BE49-F238E27FC236}">
                <a16:creationId xmlns:a16="http://schemas.microsoft.com/office/drawing/2014/main" id="{E91B1D35-C547-A190-451F-DECF340B27D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/>
        </p:blipFill>
        <p:spPr>
          <a:xfrm>
            <a:off x="5316237" y="6270877"/>
            <a:ext cx="415642" cy="4103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8756952"/>
      </p:ext>
    </p:extLst>
  </p:cSld>
  <p:clrMapOvr>
    <a:masterClrMapping/>
  </p:clrMapOvr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</TotalTime>
  <Words>44</Words>
  <Application>Microsoft Office PowerPoint</Application>
  <DocSecurity>0</DocSecurity>
  <PresentationFormat>Panorámica</PresentationFormat>
  <Paragraphs>7</Paragraphs>
  <Slides>2</Slides>
  <Notes>2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6" baseType="lpstr">
      <vt:lpstr>Aptos</vt:lpstr>
      <vt:lpstr>Arial</vt:lpstr>
      <vt:lpstr>Georgia</vt:lpstr>
      <vt:lpstr>ChatGPT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</dc:title>
  <dc:creator>Walnut Exporter</dc:creator>
  <cp:lastModifiedBy>Sebastian Quintero</cp:lastModifiedBy>
  <cp:revision>1</cp:revision>
  <dcterms:created xsi:type="dcterms:W3CDTF">2026-10-29T17:55:26Z</dcterms:created>
  <dcterms:modified xsi:type="dcterms:W3CDTF">2026-10-29T18:36:18Z</dcterms:modified>
</cp:coreProperties>
</file>