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843b3a21d54481" /><Relationship Type="http://schemas.openxmlformats.org/officeDocument/2006/relationships/extended-properties" Target="/docProps/app.xml" Id="R39b6cbc1b95746eb" /><Relationship Type="http://schemas.openxmlformats.org/officeDocument/2006/relationships/officeDocument" Target="/ppt/presentation.xml" Id="R5012bb0f46d54b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6722802bae4850"/>
  </p:sldMasterIdLst>
  <p:notesMasterIdLst>
    <p:notesMasterId xmlns:r="http://schemas.openxmlformats.org/officeDocument/2006/relationships" r:id="Rb810cebbf4af4eec"/>
  </p:notesMasterIdLst>
  <p:sldIdLst>
    <p:sldId xmlns:r="http://schemas.openxmlformats.org/officeDocument/2006/relationships" id="256" r:id="R9e19d253b22e465e"/>
    <p:sldId xmlns:r="http://schemas.openxmlformats.org/officeDocument/2006/relationships" id="257" r:id="R3974884023464aeb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b6c914513e41e3" /><Relationship Type="http://schemas.openxmlformats.org/officeDocument/2006/relationships/slideMaster" Target="/ppt/slideMasters/slideMaster1.xml" Id="R786722802bae4850" /><Relationship Type="http://schemas.openxmlformats.org/officeDocument/2006/relationships/notesMaster" Target="/ppt/notesMasters/notesMaster1.xml" Id="Rb810cebbf4af4eec" /><Relationship Type="http://schemas.openxmlformats.org/officeDocument/2006/relationships/presProps" Target="/ppt/presProps.xml" Id="R40c6dddab7474c0e" /><Relationship Type="http://schemas.openxmlformats.org/officeDocument/2006/relationships/viewProps" Target="/ppt/viewProps.xml" Id="R1a9feeaf32b54e89" /><Relationship Type="http://schemas.openxmlformats.org/officeDocument/2006/relationships/tableStyles" Target="/ppt/tableStyles.xml" Id="R2c6158cbc04a4bfe" /><Relationship Type="http://schemas.openxmlformats.org/officeDocument/2006/relationships/slide" Target="/ppt/slides/slide1.xml" Id="R9e19d253b22e465e" /><Relationship Type="http://schemas.openxmlformats.org/officeDocument/2006/relationships/slide" Target="/ppt/slides/slide2.xml" Id="R3974884023464a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215f1c12d24e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4ca29710124209" /><Relationship Type="http://schemas.openxmlformats.org/officeDocument/2006/relationships/notesMaster" Target="/ppt/notesMasters/notesMaster1.xml" Id="R22ce7f49a9c94e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78512df3084426" /><Relationship Type="http://schemas.openxmlformats.org/officeDocument/2006/relationships/notesMaster" Target="/ppt/notesMasters/notesMaster1.xml" Id="R99bb4f465c194d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2675cac40e4b3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4eaba7ed7e423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31ea92ab2d4f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38fba228ae46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dafd68952c463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92449d0a574d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6677BF-B6F2-496C-915B-B1CB62D28C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4BC1054-49E5-4BD7-9664-8E043FDFD8F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56B6F80-5B82-41C0-9B40-109EE0C550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0A35F5-2BD1-4A4E-87C6-F21AF29B14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325CE8C-7A37-4AFD-91E3-A8DFD5C116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81DA68D-BC76-4A32-9320-079D528D91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7ADD95-3B38-47F0-98C3-DB751C640E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E9BA085-88A7-4778-A784-6B557102D14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C26245-4F42-4A1E-9FDF-9FB928452B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>
            <a:endParaRPr/>
          </a:p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C199AB3-2598-4A65-8B67-6B161DDBB1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76f6bffe1747e7" /><Relationship Type="http://schemas.openxmlformats.org/officeDocument/2006/relationships/slideLayout" Target="/ppt/slideLayouts/slideLayout1.xml" Id="Re23d12cd55454ac0" /><Relationship Type="http://schemas.openxmlformats.org/officeDocument/2006/relationships/slideLayout" Target="/ppt/slideLayouts/slideLayout2.xml" Id="Re2a39c1e9ad64de8" /><Relationship Type="http://schemas.openxmlformats.org/officeDocument/2006/relationships/slideLayout" Target="/ppt/slideLayouts/slideLayout3.xml" Id="R29d120d693fe466f" /><Relationship Type="http://schemas.openxmlformats.org/officeDocument/2006/relationships/slideLayout" Target="/ppt/slideLayouts/slideLayout4.xml" Id="Rf3028653e72d4ce5" /><Relationship Type="http://schemas.openxmlformats.org/officeDocument/2006/relationships/slideLayout" Target="/ppt/slideLayouts/slideLayout5.xml" Id="R7deb12037a5146df" /><Relationship Type="http://schemas.openxmlformats.org/officeDocument/2006/relationships/slideLayout" Target="/ppt/slideLayouts/slideLayout6.xml" Id="R66530f7b6eb14a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3d12cd55454ac0"/>
    <p:sldLayoutId xmlns:r="http://schemas.openxmlformats.org/officeDocument/2006/relationships" id="2147483650" r:id="Re2a39c1e9ad64de8"/>
    <p:sldLayoutId xmlns:r="http://schemas.openxmlformats.org/officeDocument/2006/relationships" id="2147483651" r:id="R29d120d693fe466f"/>
    <p:sldLayoutId xmlns:r="http://schemas.openxmlformats.org/officeDocument/2006/relationships" id="2147483652" r:id="Rf3028653e72d4ce5"/>
    <p:sldLayoutId xmlns:r="http://schemas.openxmlformats.org/officeDocument/2006/relationships" id="2147483653" r:id="R7deb12037a5146df"/>
    <p:sldLayoutId xmlns:r="http://schemas.openxmlformats.org/officeDocument/2006/relationships" id="2147483654" r:id="R66530f7b6eb14a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192c222e334477" /><Relationship Type="http://schemas.openxmlformats.org/officeDocument/2006/relationships/image" Target="/ppt/media/image.png" Id="R37f91fb6280342e9" /><Relationship Type="http://schemas.openxmlformats.org/officeDocument/2006/relationships/image" Target="/ppt/media/image2.png" Id="R80f3f78ee64f4ae4" /><Relationship Type="http://schemas.openxmlformats.org/officeDocument/2006/relationships/image" Target="/ppt/media/image3.png" Id="Rbe669d57a1c24ed0" /><Relationship Type="http://schemas.openxmlformats.org/officeDocument/2006/relationships/notesSlide" Target="/ppt/notesSlides/notesSlide1.xml" Id="Rd3e481e1cdcf48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e790ba4c4840fe" /><Relationship Type="http://schemas.openxmlformats.org/officeDocument/2006/relationships/image" Target="/ppt/media/image4.png" Id="R79ec1c695c66487f" /><Relationship Type="http://schemas.openxmlformats.org/officeDocument/2006/relationships/image" Target="/ppt/media/image5.png" Id="R6148d2fbef4646b2" /><Relationship Type="http://schemas.openxmlformats.org/officeDocument/2006/relationships/image" Target="/ppt/media/image6.png" Id="R5254d0f998f74c03" /><Relationship Type="http://schemas.openxmlformats.org/officeDocument/2006/relationships/notesSlide" Target="/ppt/notesSlides/notesSlide2.xml" Id="R119e74afe3334f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8F80F7AF-0F57-4723-93DA-2C6CE965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03872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53B50"/>
              </a:gs>
              <a:gs pos="100000">
                <a:srgbClr val="4E8790"/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DB82C9BE-4CC4-4601-AA17-166947EC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5775"/>
            <a:ext cx="10515600" cy="1971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" name="Imagen 3">
            <a:extLst xmlns:a="http://schemas.openxmlformats.org/drawingml/2006/main">
              <a:ext uri="{FF2B5EF4-FFF2-40B4-BE49-F238E27FC236}">
                <a16:creationId xmlns:a16="http://schemas.microsoft.com/office/drawing/2014/main" id="{707C6C57-F454-4D07-9F38-A93D0C836C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f91fb6280342e9"/>
          <a:srcRect xmlns:a="http://schemas.openxmlformats.org/drawingml/2006/main" l="12000" t="32000" r="12000" b="34000"/>
          <a:stretch xmlns:a="http://schemas.openxmlformats.org/drawingml/2006/main"/>
        </p:blipFill>
        <p:spPr>
          <a:xfrm xmlns:a="http://schemas.openxmlformats.org/drawingml/2006/main">
            <a:off x="3429000" y="619125"/>
            <a:ext cx="5334000" cy="1714500"/>
          </a:xfrm>
          <a:prstGeom xmlns:a="http://schemas.openxmlformats.org/drawingml/2006/main" prst="rect">
            <a:avLst/>
          </a:prstGeom>
        </p:spPr>
      </p:pic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4573B495-6405-4A5E-BD54-28F5E3A4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52750"/>
            <a:ext cx="9982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ctr"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[TÍTULO DE LA PONENCIA]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568E1B9D-2095-40AB-A2FD-B9650630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33825"/>
            <a:ext cx="914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defPPr>
            <a:lvl1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1pPr>
            <a:lvl2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2pPr>
            <a:lvl3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3pPr>
            <a:lvl4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4pPr>
            <a:lvl5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5pPr>
            <a:lvl6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6pPr>
            <a:lvl7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7pPr>
            <a:lvl8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8pPr>
            <a:lvl9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lvl9pPr>
          </a:lstStyle>
          <a:p xmlns:a="http://schemas.openxmlformats.org/drawingml/2006/main">
            <a:pPr algn="ctr">
              <a:buNone/>
              <a:defRPr sz="2025" b="0">
                <a:solidFill>
                  <a:srgbClr val="FFF3EC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FFF3EC"/>
                </a:solidFill>
                <a:latin typeface="Aptos"/>
                <a:ea typeface="Aptos"/>
                <a:cs typeface="Aptos"/>
              </a:rPr>
              <a:t>[Nombre del ponente · Institución · País]</a:t>
            </a:r>
          </a:p>
        </p:txBody>
      </p:sp>
      <p:pic>
        <p:nvPicPr>
          <p:cNvPr id="7" name="Imagen 6">
            <a:extLst xmlns:a="http://schemas.openxmlformats.org/drawingml/2006/main">
              <a:ext uri="{FF2B5EF4-FFF2-40B4-BE49-F238E27FC236}">
                <a16:creationId xmlns:a16="http://schemas.microsoft.com/office/drawing/2014/main" id="{DA03094D-83D8-4B74-A4D5-FECC468EE0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3f78ee64f4ae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43250" y="5772150"/>
            <a:ext cx="2524125" cy="809625"/>
          </a:xfrm>
          <a:prstGeom xmlns:a="http://schemas.openxmlformats.org/drawingml/2006/main" prst="rect">
            <a:avLst/>
          </a:prstGeom>
        </p:spPr>
      </p:pic>
      <p:pic>
        <p:nvPicPr>
          <p:cNvPr id="8" name="Imagen 7">
            <a:extLst xmlns:a="http://schemas.openxmlformats.org/drawingml/2006/main">
              <a:ext uri="{FF2B5EF4-FFF2-40B4-BE49-F238E27FC236}">
                <a16:creationId xmlns:a16="http://schemas.microsoft.com/office/drawing/2014/main" id="{BBF948F2-CFA2-4564-8D2A-0619223B54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69d57a1c24ed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905750" y="5495925"/>
            <a:ext cx="666750" cy="1219200"/>
          </a:xfrm>
          <a:prstGeom xmlns:a="http://schemas.openxmlformats.org/drawingml/2006/main" prst="rect">
            <a:avLst/>
          </a:prstGeom>
        </p:spPr>
      </p:pic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FB4A684F-BA7F-2CD9-3307-B4406A1F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54" y="4946114"/>
            <a:ext cx="9667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2325" b="1">
                <a:solidFill>
                  <a:srgbClr val="153B50"/>
                </a:solidFill>
                <a:latin typeface="Aptos"/>
                <a:ea typeface="Aptos"/>
                <a:cs typeface="Aptos"/>
              </a:defRPr>
            </a:defPPr>
            <a:lvl1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1pPr>
            <a:lvl2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2pPr>
            <a:lvl3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3pPr>
            <a:lvl4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4pPr>
            <a:lvl5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5pPr>
            <a:lvl6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6pPr>
            <a:lvl7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7pPr>
            <a:lvl8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8pPr>
            <a:lvl9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53B50"/>
                </a:solidFill>
                <a:latin typeface="Aptos"/>
                <a:ea typeface="Aptos"/>
                <a:cs typeface="Aptos"/>
              </a:rPr>
              <a:t>Coorganiza:</a:t>
            </a:r>
            <a:endParaRPr sz="2325" b="1">
              <a:solidFill>
                <a:srgbClr val="86313B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36238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345137C2-F190-422F-880B-D254AF9C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6682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53B50"/>
              </a:gs>
              <a:gs pos="100000">
                <a:srgbClr val="4E8790"/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548B4E9F-0F22-4226-99C0-68701544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8599"/>
            <a:ext cx="106870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4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[TÍTULO DE LA DIAPOSITIVA]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B529D7A5-0132-451B-B321-B88EAAE7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638300"/>
            <a:ext cx="10706100" cy="40674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27E5F62C-A371-4D74-824E-F826EF4E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38300"/>
            <a:ext cx="76200" cy="401993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879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1B397067-9A34-4F27-97F4-D5B22A50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1638300"/>
            <a:ext cx="9667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2325" b="1">
                <a:solidFill>
                  <a:srgbClr val="245B6B"/>
                </a:solidFill>
                <a:latin typeface="Aptos"/>
                <a:ea typeface="Aptos"/>
                <a:cs typeface="Aptos"/>
              </a:defRPr>
            </a:defPPr>
            <a:lvl1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1pPr>
            <a:lvl2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2pPr>
            <a:lvl3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3pPr>
            <a:lvl4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4pPr>
            <a:lvl5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5pPr>
            <a:lvl6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6pPr>
            <a:lvl7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7pPr>
            <a:lvl8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8pPr>
            <a:lvl9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86313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245B6B"/>
                </a:solidFill>
                <a:latin typeface="Aptos"/>
                <a:ea typeface="Aptos"/>
                <a:cs typeface="Aptos"/>
              </a:rPr>
              <a:t>[Idea o </a:t>
            </a:r>
            <a:r>
              <a:rPr sz="2325" b="1">
                <a:solidFill>
                  <a:srgbClr val="245B6B"/>
                </a:solidFill>
                <a:latin typeface="Aptos"/>
                <a:ea typeface="Aptos"/>
                <a:cs typeface="Aptos"/>
              </a:rPr>
              <a:t>resultado</a:t>
            </a:r>
            <a:r>
              <a:rPr sz="2325" b="1">
                <a:solidFill>
                  <a:srgbClr val="245B6B"/>
                </a:solidFill>
                <a:latin typeface="Aptos"/>
                <a:ea typeface="Aptos"/>
                <a:cs typeface="Aptos"/>
              </a:rPr>
              <a:t> principal]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10FB37D5-97DE-4409-8412-85274F0C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26541"/>
            <a:ext cx="96774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l"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defPPr>
            <a:lvl1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1pPr>
            <a:lvl2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2pPr>
            <a:lvl3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3pPr>
            <a:lvl4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4pPr>
            <a:lvl5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5pPr>
            <a:lvl6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6pPr>
            <a:lvl7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7pPr>
            <a:lvl8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8pPr>
            <a:lvl9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223642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[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Inserte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aquí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 el 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contenido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gráfico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figura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 o 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tabla</a:t>
            </a:r>
            <a:r>
              <a:rPr sz="1875" b="0">
                <a:solidFill>
                  <a:srgbClr val="223642"/>
                </a:solidFill>
                <a:latin typeface="Aptos"/>
                <a:ea typeface="Aptos"/>
                <a:cs typeface="Aptos"/>
              </a:rPr>
              <a:t>]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A891AEE5-5E97-4027-8B0D-E6E9F2CA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934075"/>
            <a:ext cx="12192000" cy="923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" name="Imagen 1">
            <a:extLst xmlns:a="http://schemas.openxmlformats.org/drawingml/2006/main">
              <a:ext uri="{FF2B5EF4-FFF2-40B4-BE49-F238E27FC236}">
                <a16:creationId xmlns:a16="http://schemas.microsoft.com/office/drawing/2014/main" id="{251E60B7-EAA2-4780-AB65-7CB65A664E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ec1c695c66487f"/>
          <a:srcRect xmlns:a="http://schemas.openxmlformats.org/drawingml/2006/main" l="12000" t="32000" r="12000" b="34000"/>
          <a:stretch xmlns:a="http://schemas.openxmlformats.org/drawingml/2006/main"/>
        </p:blipFill>
        <p:spPr>
          <a:xfrm xmlns:a="http://schemas.openxmlformats.org/drawingml/2006/main">
            <a:off x="381000" y="6067425"/>
            <a:ext cx="2714625" cy="619125"/>
          </a:xfrm>
          <a:prstGeom xmlns:a="http://schemas.openxmlformats.org/drawingml/2006/main" prst="rect">
            <a:avLst/>
          </a:prstGeom>
        </p:spPr>
      </p:pic>
      <p:pic>
        <p:nvPicPr>
          <p:cNvPr id="16" name="Imagen 15">
            <a:extLst xmlns:a="http://schemas.openxmlformats.org/drawingml/2006/main">
              <a:ext uri="{FF2B5EF4-FFF2-40B4-BE49-F238E27FC236}">
                <a16:creationId xmlns:a16="http://schemas.microsoft.com/office/drawing/2014/main" id="{B11ED717-A83D-44B7-B585-A1BADD050B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8d2fbef4646b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476625" y="6286500"/>
            <a:ext cx="1428750" cy="381000"/>
          </a:xfrm>
          <a:prstGeom xmlns:a="http://schemas.openxmlformats.org/drawingml/2006/main" prst="rect">
            <a:avLst/>
          </a:prstGeom>
        </p:spPr>
      </p:pic>
      <p:pic>
        <p:nvPicPr>
          <p:cNvPr id="18" name="Imagen 17">
            <a:extLst xmlns:a="http://schemas.openxmlformats.org/drawingml/2006/main">
              <a:ext uri="{FF2B5EF4-FFF2-40B4-BE49-F238E27FC236}">
                <a16:creationId xmlns:a16="http://schemas.microsoft.com/office/drawing/2014/main" id="{B0D552D4-6979-4EE7-BDA5-5C8E711E2C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54d0f998f74c0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81625" y="6115050"/>
            <a:ext cx="314325" cy="619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569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2026-10-30T06:26:04.6700000Z</dcterms:created>
  <dcterms:modified xsi:type="dcterms:W3CDTF">2026-10-30T06:26:04.6700000Z</dcterms:modified>
</coreProperties>
</file>